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758"/>
    <a:srgbClr val="7F8FA9"/>
    <a:srgbClr val="5E321D"/>
    <a:srgbClr val="201C1E"/>
    <a:srgbClr val="F7C911"/>
    <a:srgbClr val="BDC757"/>
    <a:srgbClr val="B4B832"/>
    <a:srgbClr val="F0B690"/>
    <a:srgbClr val="CA4466"/>
    <a:srgbClr val="BAB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712" autoAdjust="0"/>
  </p:normalViewPr>
  <p:slideViewPr>
    <p:cSldViewPr snapToGrid="0">
      <p:cViewPr varScale="1">
        <p:scale>
          <a:sx n="65" d="100"/>
          <a:sy n="65" d="100"/>
        </p:scale>
        <p:origin x="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5B8A747-CD54-46A1-BBA6-32636276DF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E38746-E2EE-47EB-B74A-55CC5A97AF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F8037-547A-42AE-B390-8794E1C7A9A7}" type="datetimeFigureOut">
              <a:rPr lang="en-US" smtClean="0"/>
              <a:t>12/30/2021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1A1FE1-BF39-4D35-BEEE-768E251ABA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049A6D-8146-4956-9A19-AEEE403CC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29B62-280D-4495-AD45-6FC2196969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8927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BC819A-FE1B-4FFE-9065-79C97346B336}" type="datetimeFigureOut">
              <a:rPr lang="en-US" smtClean="0"/>
              <a:t>12/30/2021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024079-09AE-46EE-A184-17CCFAF3225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517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024079-09AE-46EE-A184-17CCFAF3225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298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024079-09AE-46EE-A184-17CCFAF3225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295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X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D0078-D26D-49CF-925B-FFBABB9B8B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209" y="3776663"/>
            <a:ext cx="3677603" cy="2387600"/>
          </a:xfrm>
          <a:noFill/>
        </p:spPr>
        <p:txBody>
          <a:bodyPr anchor="b"/>
          <a:lstStyle>
            <a:lvl1pPr algn="ctr">
              <a:lnSpc>
                <a:spcPct val="70000"/>
              </a:lnSpc>
              <a:defRPr sz="7200" spc="-3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Album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045D57-9A5B-414A-B206-1325545BF6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34374" y="6011863"/>
            <a:ext cx="3343275" cy="569912"/>
          </a:xfr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6BAE881-0B5F-47E6-B113-84C2D92FF6B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7820021" cy="68580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A2F2E2B-0F85-4146-BA22-A77D11C5E7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4374" y="1"/>
            <a:ext cx="3857626" cy="305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40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X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FF20636D-8345-4130-B85C-79398C5D6D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0000" y="540000"/>
            <a:ext cx="5558400" cy="57780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AF1BD7-73CF-474F-B50A-80FD3CF41A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193619-A3DB-42FD-ABE5-0E103AA2B6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540000"/>
            <a:ext cx="5558400" cy="57780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730A9D-2010-4F60-9538-270BD6CF46F7}"/>
              </a:ext>
            </a:extLst>
          </p:cNvPr>
          <p:cNvSpPr/>
          <p:nvPr userDrawn="1"/>
        </p:nvSpPr>
        <p:spPr>
          <a:xfrm>
            <a:off x="6096000" y="0"/>
            <a:ext cx="60960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459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X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F1BD7-73CF-474F-B50A-80FD3CF41A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1828" y="5867400"/>
            <a:ext cx="2840819" cy="990600"/>
          </a:xfrm>
          <a:solidFill>
            <a:schemeClr val="accent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303835CB-8F0D-4D85-BE08-41BF44796C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24475" y="0"/>
            <a:ext cx="6867525" cy="68580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pic>
        <p:nvPicPr>
          <p:cNvPr id="8" name="Picture 7" descr="A close up of a flower&#10;&#10;Description automatically generated">
            <a:extLst>
              <a:ext uri="{FF2B5EF4-FFF2-40B4-BE49-F238E27FC236}">
                <a16:creationId xmlns:a16="http://schemas.microsoft.com/office/drawing/2014/main" id="{AA4939B6-C90D-4344-A1A7-C8B0CFBA80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505" y="0"/>
            <a:ext cx="2559438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17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x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a flower&#10;&#10;Description automatically generated">
            <a:extLst>
              <a:ext uri="{FF2B5EF4-FFF2-40B4-BE49-F238E27FC236}">
                <a16:creationId xmlns:a16="http://schemas.microsoft.com/office/drawing/2014/main" id="{8AA67E40-C21C-440B-926E-F5A7485A59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3200" y="0"/>
            <a:ext cx="11988800" cy="6215465"/>
          </a:xfrm>
          <a:prstGeom prst="rect">
            <a:avLst/>
          </a:prstGeom>
        </p:spPr>
      </p:pic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FF20636D-8345-4130-B85C-79398C5D6D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0000" y="1576800"/>
            <a:ext cx="3704400" cy="37044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6" name="Picture Placeholder 9">
            <a:extLst>
              <a:ext uri="{FF2B5EF4-FFF2-40B4-BE49-F238E27FC236}">
                <a16:creationId xmlns:a16="http://schemas.microsoft.com/office/drawing/2014/main" id="{29BE666F-FA66-472A-A32A-A3A07352464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245000" y="2588464"/>
            <a:ext cx="3704400" cy="37044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5C9A9B70-4A56-4EC3-BC2C-6EADC4E3EB2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947600" y="540004"/>
            <a:ext cx="3704400" cy="37044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AF1BD7-73CF-474F-B50A-80FD3CF41A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38675" y="5572125"/>
            <a:ext cx="2914651" cy="1285875"/>
          </a:xfrm>
          <a:solidFill>
            <a:schemeClr val="accent4"/>
          </a:solid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2FB22B-3A75-4117-83A3-E6CAF8E77D18}"/>
              </a:ext>
            </a:extLst>
          </p:cNvPr>
          <p:cNvSpPr/>
          <p:nvPr userDrawn="1"/>
        </p:nvSpPr>
        <p:spPr>
          <a:xfrm rot="5400000">
            <a:off x="9799798" y="1852202"/>
            <a:ext cx="4244403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0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X Image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303835CB-8F0D-4D85-BE08-41BF44796C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41147" y="540000"/>
            <a:ext cx="8309706" cy="5722884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FAEF97-F88F-468B-B0E4-181D370D7CA2}"/>
              </a:ext>
            </a:extLst>
          </p:cNvPr>
          <p:cNvSpPr/>
          <p:nvPr userDrawn="1"/>
        </p:nvSpPr>
        <p:spPr>
          <a:xfrm>
            <a:off x="1941147" y="0"/>
            <a:ext cx="4154853" cy="54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close up of a flower&#10;&#10;Description automatically generated">
            <a:extLst>
              <a:ext uri="{FF2B5EF4-FFF2-40B4-BE49-F238E27FC236}">
                <a16:creationId xmlns:a16="http://schemas.microsoft.com/office/drawing/2014/main" id="{C87864CA-672E-4316-85B5-054A0F14AA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742950"/>
            <a:ext cx="12192000" cy="5372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AF1BD7-73CF-474F-B50A-80FD3CF41A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5591" y="5867400"/>
            <a:ext cx="2840819" cy="990600"/>
          </a:xfrm>
          <a:solidFill>
            <a:schemeClr val="tx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96328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67E0E-7529-4A40-9AB1-52773AB51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4524" y="5572125"/>
            <a:ext cx="2914651" cy="128587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72000" rIns="0" bIns="0" rtlCol="0" anchor="t">
            <a:noAutofit/>
          </a:bodyPr>
          <a:lstStyle/>
          <a:p>
            <a:r>
              <a:rPr lang="en-US" dirty="0"/>
              <a:t>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DC293-63CF-47C2-BEC3-F89CB6AA1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1119"/>
            <a:ext cx="10515600" cy="39557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679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2" r:id="rId5"/>
  </p:sldLayoutIdLst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../../../../../../SAFEST%20SOLUTIONS%20GROUP/ProductGroupSSG.pptx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91A243-D917-41D6-BDCE-ACDFDF803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209" y="3538756"/>
            <a:ext cx="3677603" cy="2387600"/>
          </a:xfrm>
          <a:ln>
            <a:solidFill>
              <a:srgbClr val="092758"/>
            </a:solidFill>
          </a:ln>
        </p:spPr>
        <p:txBody>
          <a:bodyPr/>
          <a:lstStyle/>
          <a:p>
            <a:r>
              <a:rPr lang="en-US" sz="5400" b="0" cap="none" dirty="0">
                <a:solidFill>
                  <a:srgbClr val="7F8FA9"/>
                </a:solidFill>
                <a:latin typeface="Ink Free" panose="03080402000500000000" pitchFamily="66" charset="0"/>
              </a:rPr>
              <a:t>Creating your</a:t>
            </a:r>
            <a:br>
              <a:rPr lang="en-US" sz="5400" b="0" cap="none" dirty="0">
                <a:solidFill>
                  <a:srgbClr val="7F8FA9"/>
                </a:solidFill>
                <a:latin typeface="Ink Free" panose="03080402000500000000" pitchFamily="66" charset="0"/>
              </a:rPr>
            </a:br>
            <a:r>
              <a:rPr lang="en-US" sz="5400" b="0" cap="none" dirty="0">
                <a:solidFill>
                  <a:srgbClr val="7F8FA9"/>
                </a:solidFill>
                <a:latin typeface="Ink Free" panose="03080402000500000000" pitchFamily="66" charset="0"/>
              </a:rPr>
              <a:t>Special</a:t>
            </a:r>
            <a:br>
              <a:rPr lang="en-US" sz="5400" b="0" cap="none" dirty="0">
                <a:solidFill>
                  <a:srgbClr val="7F8FA9"/>
                </a:solidFill>
                <a:latin typeface="Ink Free" panose="03080402000500000000" pitchFamily="66" charset="0"/>
              </a:rPr>
            </a:br>
            <a:r>
              <a:rPr lang="en-US" sz="5400" b="0" cap="none" dirty="0">
                <a:solidFill>
                  <a:srgbClr val="7F8FA9"/>
                </a:solidFill>
                <a:latin typeface="Ink Free" panose="03080402000500000000" pitchFamily="66" charset="0"/>
              </a:rPr>
              <a:t>Day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2031CB7-A8CA-4D13-AA97-E54D0760B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34374" y="6127774"/>
            <a:ext cx="3343275" cy="569912"/>
          </a:xfrm>
        </p:spPr>
        <p:txBody>
          <a:bodyPr/>
          <a:lstStyle/>
          <a:p>
            <a:r>
              <a:rPr lang="en-US" dirty="0">
                <a:latin typeface="Bauhaus 93" panose="04030905020B02020C02" pitchFamily="82" charset="0"/>
              </a:rPr>
              <a:t>mR and mrs</a:t>
            </a:r>
          </a:p>
          <a:p>
            <a:r>
              <a:rPr lang="en-US" dirty="0">
                <a:latin typeface="Bauhaus 93" panose="04030905020B02020C02" pitchFamily="82" charset="0"/>
              </a:rPr>
              <a:t>20YY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A2EB2CC-D3EF-4123-9342-7AA4CFCC7E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0" y="822906"/>
            <a:ext cx="7757962" cy="51708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!!ring" descr="Ring">
            <a:hlinkClick r:id="rId4" action="ppaction://hlinkpres?slideindex=1&amp;slidetitle="/>
            <a:extLst>
              <a:ext uri="{FF2B5EF4-FFF2-40B4-BE49-F238E27FC236}">
                <a16:creationId xmlns:a16="http://schemas.microsoft.com/office/drawing/2014/main" id="{0999E79D-488C-449C-B7A2-BE88ADD82C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2254" y="43260"/>
            <a:ext cx="1782860" cy="178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77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05E8A4C6-C8FC-4BE9-8EE2-59AE146E759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0" y="540000"/>
            <a:ext cx="8667802" cy="5778000"/>
          </a:xfrm>
        </p:spPr>
      </p:pic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F91D65B5-655A-4D1D-B7F6-79227975D66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/>
          <a:stretch>
            <a:fillRect/>
          </a:stretch>
        </p:blipFill>
        <p:spPr>
          <a:xfrm>
            <a:off x="8339629" y="540000"/>
            <a:ext cx="3852371" cy="577800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1" name="Picture 20" descr="flower">
            <a:extLst>
              <a:ext uri="{FF2B5EF4-FFF2-40B4-BE49-F238E27FC236}">
                <a16:creationId xmlns:a16="http://schemas.microsoft.com/office/drawing/2014/main" id="{F02A5640-86AF-4A65-8D09-48291B5155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77476" y="4667167"/>
            <a:ext cx="1914524" cy="2089233"/>
          </a:xfrm>
          <a:prstGeom prst="rect">
            <a:avLst/>
          </a:prstGeom>
        </p:spPr>
      </p:pic>
      <p:pic>
        <p:nvPicPr>
          <p:cNvPr id="7" name="!!ring" descr="Ring">
            <a:hlinkClick r:id="" action="ppaction://noaction"/>
            <a:extLst>
              <a:ext uri="{FF2B5EF4-FFF2-40B4-BE49-F238E27FC236}">
                <a16:creationId xmlns:a16="http://schemas.microsoft.com/office/drawing/2014/main" id="{33F09166-CA32-43C5-8D9D-3140F2E354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60964" y="500299"/>
            <a:ext cx="5817701" cy="581770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B9E8F8-632D-419E-A291-39F42FE2D5D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2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 sz="4400" b="0" cap="none" dirty="0">
                <a:solidFill>
                  <a:srgbClr val="EFEEED"/>
                </a:solidFill>
                <a:latin typeface="Brush Script MT" panose="03060802040406070304" pitchFamily="66" charset="0"/>
              </a:rPr>
              <a:t>Best Day Ever</a:t>
            </a:r>
          </a:p>
        </p:txBody>
      </p:sp>
    </p:spTree>
    <p:extLst>
      <p:ext uri="{BB962C8B-B14F-4D97-AF65-F5344CB8AC3E}">
        <p14:creationId xmlns:p14="http://schemas.microsoft.com/office/powerpoint/2010/main" val="23530697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1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edding - Floral_02_Win32_SB - v4" id="{7CF8D6CE-5EE3-494C-BB54-B1CDB7420867}" vid="{6E0B27BE-FB60-47CD-809F-1DF66CA196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750F93-AB41-4907-B9BA-1B2C52732616}">
  <ds:schemaRefs>
    <ds:schemaRef ds:uri="http://purl.org/dc/terms/"/>
    <ds:schemaRef ds:uri="16c05727-aa75-4e4a-9b5f-8a80a1165891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62CE1A4-09C4-417E-A11D-F623835224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CA17846-CD0D-4FE2-95D5-741E8BCE5DA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Floral wedding album</Template>
  <TotalTime>0</TotalTime>
  <Words>15</Words>
  <Application>Microsoft Office PowerPoint</Application>
  <PresentationFormat>Widescreen</PresentationFormat>
  <Paragraphs>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Arial</vt:lpstr>
      <vt:lpstr>Avenir Next LT Pro</vt:lpstr>
      <vt:lpstr>Avenir Next LT Pro Light</vt:lpstr>
      <vt:lpstr>Bauhaus 93</vt:lpstr>
      <vt:lpstr>Brush Script MT</vt:lpstr>
      <vt:lpstr>Calibri</vt:lpstr>
      <vt:lpstr>Ink Free</vt:lpstr>
      <vt:lpstr>Office Theme</vt:lpstr>
      <vt:lpstr>Creating your Special Day</vt:lpstr>
      <vt:lpstr>Best Day Ever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2019-12-10T15:57:21Z</dcterms:created>
  <dcterms:modified xsi:type="dcterms:W3CDTF">2021-12-30T21:29:23Z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